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270" r:id="rId3"/>
    <p:sldId id="256" r:id="rId4"/>
    <p:sldId id="257" r:id="rId5"/>
    <p:sldId id="258" r:id="rId6"/>
    <p:sldId id="259" r:id="rId7"/>
    <p:sldId id="260" r:id="rId8"/>
    <p:sldId id="261" r:id="rId9"/>
    <p:sldId id="268" r:id="rId10"/>
    <p:sldId id="269" r:id="rId11"/>
    <p:sldId id="262" r:id="rId12"/>
    <p:sldId id="263" r:id="rId13"/>
    <p:sldId id="264" r:id="rId14"/>
    <p:sldId id="265" r:id="rId15"/>
    <p:sldId id="266" r:id="rId16"/>
    <p:sldId id="267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94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BE353-01D7-D144-B1F8-95A76F7927B3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1912B-CF14-E740-9CC8-27BBFA1B9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04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A8AB8-99E3-E742-AE4E-29C09535AECB}" type="datetimeFigureOut">
              <a:rPr lang="en-US" smtClean="0"/>
              <a:t>12/22/2014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7B099-6D04-1F4E-9C3F-CC5C3E2A6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658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7B099-6D04-1F4E-9C3F-CC5C3E2A68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72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73E8-F117-8E44-9D85-7E870B006191}" type="datetime1">
              <a:rPr lang="en-AU" smtClean="0"/>
              <a:t>22/12/2014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Image acknowledgement: Julie M. Newnham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8941-BF3B-CD4F-AB8E-981407A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19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DCCB2-BB8D-3B4D-B715-CA1985D68E6D}" type="datetime1">
              <a:rPr lang="en-AU" smtClean="0"/>
              <a:t>22/12/2014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Image acknowledgement: Julie M. Newnham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8941-BF3B-CD4F-AB8E-981407A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8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8758C-7A94-8D45-B9D1-26576D3A875A}" type="datetime1">
              <a:rPr lang="en-AU" smtClean="0"/>
              <a:t>22/12/2014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Image acknowledgement: Julie M. Newnham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8941-BF3B-CD4F-AB8E-981407A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94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5227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50" y="438342"/>
            <a:ext cx="5724168" cy="4047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="0" i="0">
                <a:solidFill>
                  <a:srgbClr val="BF1726"/>
                </a:solidFill>
                <a:latin typeface="Calibri"/>
                <a:cs typeface="Calibri"/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484785"/>
            <a:ext cx="8229600" cy="410445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BF1726"/>
                </a:solidFill>
                <a:latin typeface="Calibri"/>
                <a:cs typeface="Calibri"/>
              </a:defRPr>
            </a:lvl1pPr>
            <a:lvl2pPr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>
              <a:defRPr sz="2200" cap="none">
                <a:solidFill>
                  <a:srgbClr val="EE312D"/>
                </a:solidFill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7827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933056"/>
            <a:ext cx="5486400" cy="566738"/>
          </a:xfrm>
          <a:prstGeom prst="rect">
            <a:avLst/>
          </a:prstGeom>
        </p:spPr>
        <p:txBody>
          <a:bodyPr lIns="0" tIns="0" anchor="t"/>
          <a:lstStyle>
            <a:lvl1pPr algn="l">
              <a:defRPr sz="2200" b="0" i="0">
                <a:latin typeface="Calibri"/>
                <a:cs typeface="Calibri"/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72000" y="548681"/>
            <a:ext cx="7200000" cy="288032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smtClean="0"/>
              <a:t>Drag picture to placeholder or click icon to add</a:t>
            </a:r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600" y="4581128"/>
            <a:ext cx="7200800" cy="1152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0077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6200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864" y="16200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3650" y="438342"/>
            <a:ext cx="5724168" cy="4047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="0" i="0">
                <a:solidFill>
                  <a:srgbClr val="BF1726"/>
                </a:solidFill>
                <a:latin typeface="Calibri"/>
                <a:cs typeface="Calibri"/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3386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900000"/>
            <a:ext cx="8229600" cy="872816"/>
          </a:xfrm>
          <a:prstGeom prst="rect">
            <a:avLst/>
          </a:prstGeom>
        </p:spPr>
        <p:txBody>
          <a:bodyPr lIns="0" tIns="0"/>
          <a:lstStyle>
            <a:lvl1pPr algn="l">
              <a:defRPr sz="3800">
                <a:solidFill>
                  <a:srgbClr val="BF1726"/>
                </a:solidFill>
                <a:latin typeface="Calibri"/>
                <a:cs typeface="Calibri"/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1187624" y="1988840"/>
            <a:ext cx="3600000" cy="36004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smtClean="0"/>
              <a:t>Drag picture to placeholder or click icon to add</a:t>
            </a:r>
            <a:endParaRPr lang="en-AU" noProof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/>
          </p:nvPr>
        </p:nvSpPr>
        <p:spPr>
          <a:xfrm>
            <a:off x="5219672" y="1988840"/>
            <a:ext cx="3600000" cy="36004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smtClean="0"/>
              <a:t>Drag picture to placeholder or click icon to add</a:t>
            </a:r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2738997503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AEF_cover no tit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587600" y="3049200"/>
            <a:ext cx="4281735" cy="1500187"/>
          </a:xfrm>
          <a:prstGeom prst="rect">
            <a:avLst/>
          </a:prstGeom>
        </p:spPr>
        <p:txBody>
          <a:bodyPr tIns="0"/>
          <a:lstStyle>
            <a:lvl1pPr marL="0" indent="0">
              <a:buNone/>
              <a:defRPr sz="2900" b="0" i="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5690313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467544" y="548680"/>
            <a:ext cx="8208456" cy="28799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smtClean="0"/>
              <a:t>Drag picture to placeholder or click icon to add</a:t>
            </a:r>
            <a:endParaRPr lang="en-AU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3645024"/>
            <a:ext cx="4038600" cy="2481139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645024"/>
            <a:ext cx="4038600" cy="2481139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6546548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16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E9DB-E2E8-9943-B273-659A49E7E9C6}" type="datetime1">
              <a:rPr lang="en-AU" smtClean="0"/>
              <a:t>22/12/2014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Image acknowledgement: Julie M. Newnham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8941-BF3B-CD4F-AB8E-981407A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47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2924A5-CB6B-6348-84AA-7BB14E3ED034}" type="datetime1">
              <a:rPr lang="en-AU" smtClean="0"/>
              <a:t>22/12/2014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Image acknowledgement: Julie M. Newnham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998941-BF3B-CD4F-AB8E-981407A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17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C011-FE93-B64B-AE53-CA8C792F0BEA}" type="datetime1">
              <a:rPr lang="en-AU" smtClean="0"/>
              <a:t>22/12/2014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Image acknowledgement: Julie M. Newnham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8941-BF3B-CD4F-AB8E-981407A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32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E6DF-85B3-2B44-9FF7-AF3D0143E1D1}" type="datetime1">
              <a:rPr lang="en-AU" smtClean="0"/>
              <a:t>22/12/2014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Image acknowledgement: Julie M. Newnham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8941-BF3B-CD4F-AB8E-981407A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10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1B7A-0528-524B-84D1-670FE2A90CB7}" type="datetime1">
              <a:rPr lang="en-AU" smtClean="0"/>
              <a:t>22/12/2014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Image acknowledgement: Julie M. Newnham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8941-BF3B-CD4F-AB8E-981407A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82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8E73-91EE-CF4D-9920-2A4F1A2CE129}" type="datetime1">
              <a:rPr lang="en-AU" smtClean="0"/>
              <a:t>22/12/2014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Image acknowledgement: Julie M. Newnham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8941-BF3B-CD4F-AB8E-981407A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7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24A5-CB6B-6348-84AA-7BB14E3ED034}" type="datetime1">
              <a:rPr lang="en-AU" smtClean="0"/>
              <a:t>22/12/2014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Image acknowledgement: Julie M. Newnham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8941-BF3B-CD4F-AB8E-981407A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17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F15FA-7E7E-234A-B591-21344AD4385C}" type="datetime1">
              <a:rPr lang="en-AU" smtClean="0"/>
              <a:t>22/12/2014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Image acknowledgement: Julie M. Newnham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8941-BF3B-CD4F-AB8E-981407A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29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5C81-AF90-9143-85BA-9C5D1AAEBB77}" type="datetime1">
              <a:rPr lang="en-AU" smtClean="0"/>
              <a:t>22/12/2014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Image acknowledgement: Julie M. Newnham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8941-BF3B-CD4F-AB8E-981407A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42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8979E-D81F-6B40-B3B8-441B9F467E86}" type="datetime1">
              <a:rPr lang="en-AU" smtClean="0"/>
              <a:t>22/12/2014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Image acknowledgement: Julie M. Newnham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98941-BF3B-CD4F-AB8E-981407A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96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MAster background 01_no logo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3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1028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EF_title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824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1587500" y="3049588"/>
            <a:ext cx="4281488" cy="1500187"/>
          </a:xfrm>
          <a:prstGeom prst="rect">
            <a:avLst/>
          </a:prstGeom>
        </p:spPr>
        <p:txBody>
          <a:bodyPr vert="horz" lIns="91440" tIns="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900" dirty="0" err="1" smtClean="0">
                <a:solidFill>
                  <a:schemeClr val="bg1"/>
                </a:solidFill>
                <a:latin typeface="+mj-lt"/>
                <a:cs typeface="Calibri" charset="0"/>
              </a:rPr>
              <a:t>Sampah</a:t>
            </a:r>
            <a:r>
              <a:rPr lang="en-US" sz="2900" dirty="0" smtClean="0">
                <a:solidFill>
                  <a:schemeClr val="bg1"/>
                </a:solidFill>
                <a:latin typeface="+mj-lt"/>
                <a:cs typeface="Calibri" charset="0"/>
              </a:rPr>
              <a:t> images</a:t>
            </a:r>
            <a:endParaRPr lang="en-US" sz="2900" dirty="0">
              <a:solidFill>
                <a:schemeClr val="bg1"/>
              </a:solidFill>
              <a:latin typeface="+mj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38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onesian sweet wrappers lying on floor" title="Indonesian sweet wrapp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06" y="965200"/>
            <a:ext cx="7339587" cy="4897119"/>
          </a:xfrm>
          <a:prstGeom prst="rect">
            <a:avLst/>
          </a:prstGeom>
        </p:spPr>
      </p:pic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854225" y="6504388"/>
            <a:ext cx="3289775" cy="353612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1100" dirty="0" smtClean="0"/>
              <a:t>Image acknowledgement: Asia Education Foundation</a:t>
            </a:r>
            <a:endParaRPr lang="en-US" sz="1100" dirty="0"/>
          </a:p>
        </p:txBody>
      </p:sp>
      <p:sp>
        <p:nvSpPr>
          <p:cNvPr id="5" name="Rectangle 4"/>
          <p:cNvSpPr/>
          <p:nvPr/>
        </p:nvSpPr>
        <p:spPr>
          <a:xfrm>
            <a:off x="195361" y="369724"/>
            <a:ext cx="375907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C0504D"/>
                </a:solidFill>
                <a:latin typeface="+mj-lt"/>
              </a:rPr>
              <a:t>Indonesian sweet wrappers</a:t>
            </a:r>
            <a:endParaRPr lang="en-US" sz="2200" dirty="0">
              <a:solidFill>
                <a:srgbClr val="C0504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7999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cycling bin with waste in it" title="Recycling bin with waste in i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31" y="960172"/>
            <a:ext cx="7597062" cy="5064708"/>
          </a:xfrm>
          <a:prstGeom prst="rect">
            <a:avLst/>
          </a:prstGeom>
        </p:spPr>
      </p:pic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854225" y="6504388"/>
            <a:ext cx="3289775" cy="353612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1100" dirty="0" smtClean="0"/>
              <a:t>Image acknowledgement: Asia Education Foundation</a:t>
            </a:r>
            <a:endParaRPr lang="en-US" sz="1100" dirty="0"/>
          </a:p>
        </p:txBody>
      </p:sp>
      <p:sp>
        <p:nvSpPr>
          <p:cNvPr id="5" name="Rectangle 4"/>
          <p:cNvSpPr/>
          <p:nvPr/>
        </p:nvSpPr>
        <p:spPr>
          <a:xfrm>
            <a:off x="183485" y="398068"/>
            <a:ext cx="48344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C0504D"/>
                </a:solidFill>
                <a:latin typeface="+mj-lt"/>
              </a:rPr>
              <a:t>Recycling bin with waste in it</a:t>
            </a:r>
            <a:endParaRPr lang="en-US" sz="2200" dirty="0">
              <a:solidFill>
                <a:srgbClr val="C0504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087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stic wrap with old food lying next to a black rubbish bag and paper bag" title="Old food on plastic wra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76" y="908548"/>
            <a:ext cx="4275783" cy="5211109"/>
          </a:xfrm>
          <a:prstGeom prst="rect">
            <a:avLst/>
          </a:prstGeom>
        </p:spPr>
      </p:pic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854225" y="6504388"/>
            <a:ext cx="3289775" cy="353612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1100" dirty="0" smtClean="0"/>
              <a:t>Image acknowledgement: Asia Education Foundation</a:t>
            </a:r>
            <a:endParaRPr lang="en-US" sz="1100" dirty="0"/>
          </a:p>
        </p:txBody>
      </p:sp>
      <p:sp>
        <p:nvSpPr>
          <p:cNvPr id="5" name="Rectangle 4"/>
          <p:cNvSpPr/>
          <p:nvPr/>
        </p:nvSpPr>
        <p:spPr>
          <a:xfrm>
            <a:off x="196172" y="388138"/>
            <a:ext cx="34381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C0504D"/>
                </a:solidFill>
                <a:latin typeface="+mj-lt"/>
              </a:rPr>
              <a:t>Old food on plastic wrap</a:t>
            </a:r>
          </a:p>
        </p:txBody>
      </p:sp>
    </p:spTree>
    <p:extLst>
      <p:ext uri="{BB962C8B-B14F-4D97-AF65-F5344CB8AC3E}">
        <p14:creationId xmlns:p14="http://schemas.microsoft.com/office/powerpoint/2010/main" val="427731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wo cans of Indonesian soft drinks standing side-by-side" title="Two cans of Indonesian soft drink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29" y="898225"/>
            <a:ext cx="7371555" cy="4912279"/>
          </a:xfrm>
          <a:prstGeom prst="rect">
            <a:avLst/>
          </a:prstGeom>
        </p:spPr>
      </p:pic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854225" y="6504388"/>
            <a:ext cx="3289775" cy="353612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1100" dirty="0" smtClean="0"/>
              <a:t>Image acknowledgement: Asia Education Foundation</a:t>
            </a:r>
            <a:endParaRPr lang="en-US" sz="1100" dirty="0"/>
          </a:p>
        </p:txBody>
      </p:sp>
      <p:sp>
        <p:nvSpPr>
          <p:cNvPr id="5" name="Rectangle 4"/>
          <p:cNvSpPr/>
          <p:nvPr/>
        </p:nvSpPr>
        <p:spPr>
          <a:xfrm>
            <a:off x="188410" y="427287"/>
            <a:ext cx="49456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C0504D"/>
                </a:solidFill>
                <a:latin typeface="+mj-lt"/>
              </a:rPr>
              <a:t>Two cans of Indonesian soft drinks</a:t>
            </a:r>
          </a:p>
        </p:txBody>
      </p:sp>
    </p:spTree>
    <p:extLst>
      <p:ext uri="{BB962C8B-B14F-4D97-AF65-F5344CB8AC3E}">
        <p14:creationId xmlns:p14="http://schemas.microsoft.com/office/powerpoint/2010/main" val="2302183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ana peel, banana, empty soft drink can and ketcap manis " title="Rubbish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84" y="883920"/>
            <a:ext cx="7540752" cy="5029200"/>
          </a:xfrm>
          <a:prstGeom prst="rect">
            <a:avLst/>
          </a:prstGeom>
        </p:spPr>
      </p:pic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854225" y="6504388"/>
            <a:ext cx="3289775" cy="353612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1100" dirty="0" smtClean="0"/>
              <a:t>Image acknowledgement: Asia Education Foundation</a:t>
            </a:r>
            <a:endParaRPr lang="en-US" sz="1100" dirty="0"/>
          </a:p>
        </p:txBody>
      </p:sp>
      <p:sp>
        <p:nvSpPr>
          <p:cNvPr id="5" name="Rectangle 4"/>
          <p:cNvSpPr/>
          <p:nvPr/>
        </p:nvSpPr>
        <p:spPr>
          <a:xfrm>
            <a:off x="195489" y="375038"/>
            <a:ext cx="15803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C0504D"/>
                </a:solidFill>
                <a:latin typeface="+mj-lt"/>
              </a:rPr>
              <a:t>Rubbish</a:t>
            </a:r>
          </a:p>
        </p:txBody>
      </p:sp>
    </p:spTree>
    <p:extLst>
      <p:ext uri="{BB962C8B-B14F-4D97-AF65-F5344CB8AC3E}">
        <p14:creationId xmlns:p14="http://schemas.microsoft.com/office/powerpoint/2010/main" val="3349533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unched tissues on ground" title="Scrunched tissu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" y="918874"/>
            <a:ext cx="7546143" cy="5034886"/>
          </a:xfrm>
          <a:prstGeom prst="rect">
            <a:avLst/>
          </a:prstGeom>
        </p:spPr>
      </p:pic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854225" y="6504388"/>
            <a:ext cx="3289775" cy="353612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1100" dirty="0" smtClean="0"/>
              <a:t>Image acknowledgement: Asia Education Foundation</a:t>
            </a:r>
            <a:endParaRPr lang="en-US" sz="1100" dirty="0"/>
          </a:p>
        </p:txBody>
      </p:sp>
      <p:sp>
        <p:nvSpPr>
          <p:cNvPr id="5" name="Rectangle 4"/>
          <p:cNvSpPr/>
          <p:nvPr/>
        </p:nvSpPr>
        <p:spPr>
          <a:xfrm>
            <a:off x="203981" y="337272"/>
            <a:ext cx="32420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C0504D"/>
                </a:solidFill>
                <a:latin typeface="+mj-lt"/>
              </a:rPr>
              <a:t>Scrunched tissues</a:t>
            </a:r>
          </a:p>
        </p:txBody>
      </p:sp>
    </p:spTree>
    <p:extLst>
      <p:ext uri="{BB962C8B-B14F-4D97-AF65-F5344CB8AC3E}">
        <p14:creationId xmlns:p14="http://schemas.microsoft.com/office/powerpoint/2010/main" val="129318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Image acknowledgement: Julie M. Newnham</a:t>
            </a:r>
            <a:endParaRPr lang="en-US"/>
          </a:p>
        </p:txBody>
      </p:sp>
      <p:pic>
        <p:nvPicPr>
          <p:cNvPr id="3" name="Picture 1" descr="AEF_copyright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828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98196" y="6504388"/>
            <a:ext cx="2845804" cy="353612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1100" dirty="0" smtClean="0"/>
              <a:t>Image acknowledgement: Julie M. </a:t>
            </a:r>
            <a:r>
              <a:rPr lang="en-US" sz="1100" dirty="0" err="1" smtClean="0"/>
              <a:t>Newnham</a:t>
            </a:r>
            <a:endParaRPr lang="en-US" sz="1100" dirty="0"/>
          </a:p>
        </p:txBody>
      </p:sp>
      <p:pic>
        <p:nvPicPr>
          <p:cNvPr id="4" name="Picture 3" descr="Ripe banana peel" title="Banana pee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0900"/>
            <a:ext cx="6858000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4024" y="313499"/>
            <a:ext cx="69685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/>
                </a:solidFill>
                <a:latin typeface="+mj-lt"/>
              </a:rPr>
              <a:t>Banana peel</a:t>
            </a:r>
            <a:endParaRPr lang="en-US" sz="2200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9632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stic rubbish bag lying on floor" title="Plastic ba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66" y="890284"/>
            <a:ext cx="7020940" cy="525651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98196" y="6504388"/>
            <a:ext cx="2845804" cy="353612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1100" dirty="0" smtClean="0"/>
              <a:t>Image acknowledgement: Julie M. </a:t>
            </a:r>
            <a:r>
              <a:rPr lang="en-US" sz="1100" dirty="0" err="1" smtClean="0"/>
              <a:t>Newnham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212207" y="352330"/>
            <a:ext cx="685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0504D"/>
                </a:solidFill>
                <a:latin typeface="+mj-lt"/>
              </a:rPr>
              <a:t>Plastic bag</a:t>
            </a:r>
            <a:endParaRPr lang="en-US" sz="2200" dirty="0">
              <a:solidFill>
                <a:srgbClr val="C0504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0811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oken egg shell" title="Broken egg shel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64" y="870186"/>
            <a:ext cx="7048536" cy="5280429"/>
          </a:xfrm>
          <a:prstGeom prst="rect">
            <a:avLst/>
          </a:prstGeom>
        </p:spPr>
      </p:pic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98196" y="6504388"/>
            <a:ext cx="2845804" cy="353612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1100" dirty="0" smtClean="0"/>
              <a:t>Image acknowledgement: Julie M. </a:t>
            </a:r>
            <a:r>
              <a:rPr lang="en-US" sz="1100" dirty="0" err="1" smtClean="0"/>
              <a:t>Newnham</a:t>
            </a:r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185848" y="410478"/>
            <a:ext cx="65271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0504D"/>
                </a:solidFill>
                <a:latin typeface="+mj-lt"/>
              </a:rPr>
              <a:t>Broken egg shell</a:t>
            </a:r>
          </a:p>
          <a:p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8887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tting lemon" title="Rotting lem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40" y="939522"/>
            <a:ext cx="6925560" cy="5105319"/>
          </a:xfrm>
          <a:prstGeom prst="rect">
            <a:avLst/>
          </a:prstGeom>
        </p:spPr>
      </p:pic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98196" y="6504388"/>
            <a:ext cx="2845804" cy="353612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1100" dirty="0" smtClean="0"/>
              <a:t>Image acknowledgement: Julie M. </a:t>
            </a:r>
            <a:r>
              <a:rPr lang="en-US" sz="1100" dirty="0" err="1" smtClean="0"/>
              <a:t>Newnham</a:t>
            </a:r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182783" y="397381"/>
            <a:ext cx="685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0504D"/>
                </a:solidFill>
                <a:latin typeface="+mj-lt"/>
              </a:rPr>
              <a:t>Rotting lemon</a:t>
            </a:r>
            <a:endParaRPr lang="en-US" sz="2200" dirty="0">
              <a:solidFill>
                <a:srgbClr val="C0504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8911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unched up paper with Indonesian recycling vocabulary on it" title="Scrunched up pap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14" y="913250"/>
            <a:ext cx="6919985" cy="5193073"/>
          </a:xfrm>
          <a:prstGeom prst="rect">
            <a:avLst/>
          </a:prstGeom>
        </p:spPr>
      </p:pic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98196" y="6504388"/>
            <a:ext cx="2845804" cy="353612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1100" dirty="0" smtClean="0"/>
              <a:t>Image acknowledgement: Julie M. </a:t>
            </a:r>
            <a:r>
              <a:rPr lang="en-US" sz="1100" dirty="0" err="1" smtClean="0"/>
              <a:t>Newnham</a:t>
            </a:r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196173" y="396916"/>
            <a:ext cx="69405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0504D"/>
                </a:solidFill>
                <a:latin typeface="+mj-lt"/>
              </a:rPr>
              <a:t>Scrunched up paper</a:t>
            </a:r>
            <a:endParaRPr lang="en-US" sz="2200" dirty="0">
              <a:solidFill>
                <a:srgbClr val="C0504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542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lastic takeaway container" title="Plastic contai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172"/>
            <a:ext cx="7023100" cy="526422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98196" y="6504388"/>
            <a:ext cx="2845804" cy="353612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1100" dirty="0" smtClean="0"/>
              <a:t>Image acknowledgement: Julie M. </a:t>
            </a:r>
            <a:r>
              <a:rPr lang="en-US" sz="1100" dirty="0" err="1" smtClean="0"/>
              <a:t>Newnham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182783" y="426285"/>
            <a:ext cx="685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C0504D"/>
                </a:solidFill>
                <a:latin typeface="+mj-lt"/>
                <a:ea typeface="Lucida Grande"/>
                <a:cs typeface="Calibri"/>
              </a:rPr>
              <a:t>Plastic container</a:t>
            </a:r>
            <a:endParaRPr lang="en-US" sz="2200" dirty="0">
              <a:solidFill>
                <a:srgbClr val="C0504D"/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1760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oken drinking glass" title="Broken drinking gla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350" y="931270"/>
            <a:ext cx="3853047" cy="514445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98196" y="6504388"/>
            <a:ext cx="2845804" cy="353612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1100" dirty="0" smtClean="0"/>
              <a:t>Image acknowledgement: Julie M. </a:t>
            </a:r>
            <a:r>
              <a:rPr lang="en-US" sz="1100" dirty="0" err="1" smtClean="0"/>
              <a:t>Newnham</a:t>
            </a:r>
            <a:endParaRPr lang="en-US" sz="1100" dirty="0"/>
          </a:p>
        </p:txBody>
      </p:sp>
      <p:sp>
        <p:nvSpPr>
          <p:cNvPr id="3" name="Rectangle 2"/>
          <p:cNvSpPr/>
          <p:nvPr/>
        </p:nvSpPr>
        <p:spPr>
          <a:xfrm>
            <a:off x="196173" y="388138"/>
            <a:ext cx="32420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C0504D"/>
                </a:solidFill>
                <a:latin typeface="+mj-lt"/>
              </a:rPr>
              <a:t>Broken drinking glass</a:t>
            </a:r>
            <a:endParaRPr lang="en-US" sz="2200" dirty="0">
              <a:solidFill>
                <a:srgbClr val="C0504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9829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cans of Indonesian soft drinks – one full and one empty" title="Two cans of soft drin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65" y="819114"/>
            <a:ext cx="7667250" cy="5115560"/>
          </a:xfrm>
          <a:prstGeom prst="rect">
            <a:avLst/>
          </a:prstGeom>
        </p:spPr>
      </p:pic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854225" y="6504388"/>
            <a:ext cx="3289775" cy="353612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1100" dirty="0" smtClean="0"/>
              <a:t>Image acknowledgement: Asia Education Foundation</a:t>
            </a:r>
            <a:endParaRPr lang="en-US" sz="1100" dirty="0"/>
          </a:p>
        </p:txBody>
      </p:sp>
      <p:sp>
        <p:nvSpPr>
          <p:cNvPr id="5" name="Rectangle 4"/>
          <p:cNvSpPr/>
          <p:nvPr/>
        </p:nvSpPr>
        <p:spPr>
          <a:xfrm>
            <a:off x="197670" y="388227"/>
            <a:ext cx="32420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C0504D"/>
                </a:solidFill>
                <a:latin typeface="+mj-lt"/>
              </a:rPr>
              <a:t>Two cans of soft drink</a:t>
            </a:r>
            <a:endParaRPr lang="en-US" sz="2200" dirty="0">
              <a:solidFill>
                <a:srgbClr val="C0504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1951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10357_AEF PPT2_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146</Words>
  <Application>Microsoft Office PowerPoint</Application>
  <PresentationFormat>On-screen Show (4:3)</PresentationFormat>
  <Paragraphs>31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110357_AEF PPT2_final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Melbourne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Joanne</dc:creator>
  <cp:lastModifiedBy>ESA TrainingUser</cp:lastModifiedBy>
  <cp:revision>19</cp:revision>
  <dcterms:created xsi:type="dcterms:W3CDTF">2014-05-15T03:15:28Z</dcterms:created>
  <dcterms:modified xsi:type="dcterms:W3CDTF">2014-12-22T03:39:01Z</dcterms:modified>
</cp:coreProperties>
</file>